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Gotham Condensed Bold" charset="1" panose="00000000000000000000"/>
      <p:regular r:id="rId16"/>
    </p:embeddedFont>
    <p:embeddedFont>
      <p:font typeface="DM Sans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svg>
</file>

<file path=ppt/media/image22.png>
</file>

<file path=ppt/media/image23.png>
</file>

<file path=ppt/media/image24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2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jpe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jpeg" Type="http://schemas.openxmlformats.org/officeDocument/2006/relationships/image"/><Relationship Id="rId5" Target="../media/image17.jpeg" Type="http://schemas.openxmlformats.org/officeDocument/2006/relationships/image"/><Relationship Id="rId6" Target="../media/image1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jpeg" Type="http://schemas.openxmlformats.org/officeDocument/2006/relationships/image"/><Relationship Id="rId5" Target="../media/image7.jpeg" Type="http://schemas.openxmlformats.org/officeDocument/2006/relationships/image"/><Relationship Id="rId6" Target="../media/image19.jpeg" Type="http://schemas.openxmlformats.org/officeDocument/2006/relationships/image"/><Relationship Id="rId7" Target="https://github.com/sundaestroll/fitCheck/wiki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697356" y="8225703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52280" y="8235228"/>
            <a:ext cx="18392559" cy="2051772"/>
            <a:chOff x="0" y="0"/>
            <a:chExt cx="4844131" cy="54038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44131" cy="540385"/>
            </a:xfrm>
            <a:custGeom>
              <a:avLst/>
              <a:gdLst/>
              <a:ahLst/>
              <a:cxnLst/>
              <a:rect r="r" b="b" t="t" l="l"/>
              <a:pathLst>
                <a:path h="540385" w="4844131">
                  <a:moveTo>
                    <a:pt x="0" y="0"/>
                  </a:moveTo>
                  <a:lnTo>
                    <a:pt x="4844131" y="0"/>
                  </a:lnTo>
                  <a:lnTo>
                    <a:pt x="4844131" y="540385"/>
                  </a:lnTo>
                  <a:lnTo>
                    <a:pt x="0" y="540385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44131" cy="5880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697356" y="-443046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720423" y="870517"/>
            <a:ext cx="7021916" cy="9416483"/>
            <a:chOff x="0" y="0"/>
            <a:chExt cx="8999664" cy="120686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99601" cy="12068683"/>
            </a:xfrm>
            <a:custGeom>
              <a:avLst/>
              <a:gdLst/>
              <a:ahLst/>
              <a:cxnLst/>
              <a:rect r="r" b="b" t="t" l="l"/>
              <a:pathLst>
                <a:path h="12068683" w="8999601">
                  <a:moveTo>
                    <a:pt x="1059180" y="0"/>
                  </a:moveTo>
                  <a:cubicBezTo>
                    <a:pt x="474218" y="0"/>
                    <a:pt x="0" y="474218"/>
                    <a:pt x="0" y="1059180"/>
                  </a:cubicBezTo>
                  <a:lnTo>
                    <a:pt x="0" y="12068683"/>
                  </a:lnTo>
                  <a:lnTo>
                    <a:pt x="8999601" y="12068683"/>
                  </a:lnTo>
                  <a:lnTo>
                    <a:pt x="8999601" y="1059180"/>
                  </a:lnTo>
                  <a:cubicBezTo>
                    <a:pt x="8999601" y="474218"/>
                    <a:pt x="8525383" y="0"/>
                    <a:pt x="7940421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5927" r="0" b="-5927"/>
              </a:stretch>
            </a:blipFill>
          </p:spPr>
        </p:sp>
      </p:grpSp>
      <p:sp>
        <p:nvSpPr>
          <p:cNvPr name="AutoShape 9" id="9"/>
          <p:cNvSpPr/>
          <p:nvPr/>
        </p:nvSpPr>
        <p:spPr>
          <a:xfrm flipV="true">
            <a:off x="-697356" y="86099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H="true">
            <a:off x="898897" y="851490"/>
            <a:ext cx="0" cy="9728519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455483" y="2787817"/>
            <a:ext cx="7487563" cy="2508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99"/>
              </a:lnSpc>
            </a:pPr>
            <a:r>
              <a:rPr lang="en-US" sz="21999">
                <a:solidFill>
                  <a:srgbClr val="1C120B"/>
                </a:solidFill>
                <a:latin typeface="Gotham Condensed Bold"/>
              </a:rPr>
              <a:t>FITCHECK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53915" y="1751179"/>
            <a:ext cx="708913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CS641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53915" y="9102003"/>
            <a:ext cx="708913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PRESENTATION BY SEUNGAH CHOI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4046719" y="4254296"/>
            <a:ext cx="703158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HTTPS://GITHUB.COM/SUNDAESTROLL/FITCHECK/WIKI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7053921" y="610529"/>
            <a:ext cx="712383" cy="474922"/>
            <a:chOff x="0" y="0"/>
            <a:chExt cx="949844" cy="633229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27978" y="-1050023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6060085"/>
            <a:ext cx="18340280" cy="4312354"/>
            <a:chOff x="0" y="0"/>
            <a:chExt cx="4830362" cy="11357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30362" cy="1135764"/>
            </a:xfrm>
            <a:custGeom>
              <a:avLst/>
              <a:gdLst/>
              <a:ahLst/>
              <a:cxnLst/>
              <a:rect r="r" b="b" t="t" l="l"/>
              <a:pathLst>
                <a:path h="1135764" w="4830362">
                  <a:moveTo>
                    <a:pt x="0" y="0"/>
                  </a:moveTo>
                  <a:lnTo>
                    <a:pt x="4830362" y="0"/>
                  </a:lnTo>
                  <a:lnTo>
                    <a:pt x="4830362" y="1135764"/>
                  </a:lnTo>
                  <a:lnTo>
                    <a:pt x="0" y="1135764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30362" cy="11833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853915" y="2495281"/>
            <a:ext cx="8834125" cy="1087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>
                <a:solidFill>
                  <a:srgbClr val="1C120B"/>
                </a:solidFill>
                <a:latin typeface="Gotham Condensed Bold"/>
              </a:rPr>
              <a:t>THANK YOU!</a:t>
            </a:r>
          </a:p>
        </p:txBody>
      </p:sp>
      <p:sp>
        <p:nvSpPr>
          <p:cNvPr name="AutoShape 7" id="7"/>
          <p:cNvSpPr/>
          <p:nvPr/>
        </p:nvSpPr>
        <p:spPr>
          <a:xfrm flipH="true">
            <a:off x="898897" y="-144536"/>
            <a:ext cx="0" cy="10724545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9935439" y="-2156093"/>
            <a:ext cx="12324266" cy="8216178"/>
            <a:chOff x="0" y="0"/>
            <a:chExt cx="16432355" cy="10954903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5477452" y="0"/>
              <a:ext cx="10954903" cy="10954903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0" y="0"/>
              <a:ext cx="10954903" cy="10954903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AutoShape 22" id="22"/>
          <p:cNvSpPr/>
          <p:nvPr/>
        </p:nvSpPr>
        <p:spPr>
          <a:xfrm flipV="true">
            <a:off x="-697356" y="6069610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853915" y="9096375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10</a:t>
            </a:r>
          </a:p>
        </p:txBody>
      </p:sp>
      <p:sp>
        <p:nvSpPr>
          <p:cNvPr name="AutoShape 24" id="24"/>
          <p:cNvSpPr/>
          <p:nvPr/>
        </p:nvSpPr>
        <p:spPr>
          <a:xfrm flipV="true">
            <a:off x="3774727" y="929481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>
            <a:off x="903977" y="860992"/>
            <a:ext cx="18081379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1853915" y="7460260"/>
            <a:ext cx="345337" cy="345337"/>
          </a:xfrm>
          <a:custGeom>
            <a:avLst/>
            <a:gdLst/>
            <a:ahLst/>
            <a:cxnLst/>
            <a:rect r="r" b="b" t="t" l="l"/>
            <a:pathLst>
              <a:path h="345337" w="345337">
                <a:moveTo>
                  <a:pt x="0" y="0"/>
                </a:moveTo>
                <a:lnTo>
                  <a:pt x="345337" y="0"/>
                </a:lnTo>
                <a:lnTo>
                  <a:pt x="345337" y="345336"/>
                </a:lnTo>
                <a:lnTo>
                  <a:pt x="0" y="345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9763989" y="1828114"/>
            <a:ext cx="8258618" cy="6630771"/>
            <a:chOff x="0" y="0"/>
            <a:chExt cx="7467600" cy="599567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6"/>
              <a:stretch>
                <a:fillRect l="0" t="-9624" r="0" b="-68389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2434077" y="7456347"/>
            <a:ext cx="580425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C120B"/>
                </a:solidFill>
                <a:latin typeface="DM Sans"/>
              </a:rPr>
              <a:t>https://github.com/sundaestroll/fitCheck/wiki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851907" y="6596025"/>
            <a:ext cx="347345" cy="347345"/>
          </a:xfrm>
          <a:custGeom>
            <a:avLst/>
            <a:gdLst/>
            <a:ahLst/>
            <a:cxnLst/>
            <a:rect r="r" b="b" t="t" l="l"/>
            <a:pathLst>
              <a:path h="347345" w="347345">
                <a:moveTo>
                  <a:pt x="0" y="0"/>
                </a:moveTo>
                <a:lnTo>
                  <a:pt x="347345" y="0"/>
                </a:lnTo>
                <a:lnTo>
                  <a:pt x="347345" y="347345"/>
                </a:lnTo>
                <a:lnTo>
                  <a:pt x="0" y="3473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2395240" y="6594120"/>
            <a:ext cx="360593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C120B"/>
                </a:solidFill>
                <a:latin typeface="DM Sans"/>
              </a:rPr>
              <a:t>seungah0303@gmail.com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42097" y="-1076308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7" y="0"/>
                </a:lnTo>
                <a:lnTo>
                  <a:pt x="7129157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31164" y="860992"/>
            <a:ext cx="9309116" cy="9426008"/>
            <a:chOff x="0" y="0"/>
            <a:chExt cx="2451784" cy="2482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51783" cy="2482570"/>
            </a:xfrm>
            <a:custGeom>
              <a:avLst/>
              <a:gdLst/>
              <a:ahLst/>
              <a:cxnLst/>
              <a:rect r="r" b="b" t="t" l="l"/>
              <a:pathLst>
                <a:path h="2482570" w="2451783">
                  <a:moveTo>
                    <a:pt x="0" y="0"/>
                  </a:moveTo>
                  <a:lnTo>
                    <a:pt x="2451783" y="0"/>
                  </a:lnTo>
                  <a:lnTo>
                    <a:pt x="2451783" y="2482570"/>
                  </a:lnTo>
                  <a:lnTo>
                    <a:pt x="0" y="2482570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51784" cy="2530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>
            <a:off x="898897" y="851490"/>
            <a:ext cx="0" cy="9728519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sp>
        <p:nvSpPr>
          <p:cNvPr name="AutoShape 14" id="14"/>
          <p:cNvSpPr/>
          <p:nvPr/>
        </p:nvSpPr>
        <p:spPr>
          <a:xfrm flipV="true">
            <a:off x="-697356" y="86099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9031164" y="5696682"/>
            <a:ext cx="9256836" cy="9256836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C120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872605" lIns="872605" bIns="872605" rIns="872605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043914" y="1682483"/>
            <a:ext cx="3488508" cy="3488494"/>
            <a:chOff x="0" y="0"/>
            <a:chExt cx="6350025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805104" y="1682483"/>
            <a:ext cx="3488494" cy="3488494"/>
            <a:chOff x="0" y="0"/>
            <a:chExt cx="3282950" cy="32829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5046" r="0" b="-25046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853915" y="1863252"/>
            <a:ext cx="6035079" cy="1104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9"/>
              </a:lnSpc>
            </a:pPr>
            <a:r>
              <a:rPr lang="en-US" sz="8999">
                <a:solidFill>
                  <a:srgbClr val="1C120B"/>
                </a:solidFill>
                <a:latin typeface="Gotham Condensed Bold"/>
              </a:rPr>
              <a:t>ABOUT FITCHECK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53915" y="9096375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53915" y="4205168"/>
            <a:ext cx="6323082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A web application that is developed in PHP and MySQL Server 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It is a web app where users can upload photos of their clothing items to build a virtual closet system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  Users get to sign in or sign up to save their closet to their account</a:t>
            </a:r>
          </a:p>
          <a:p>
            <a:pPr algn="l">
              <a:lnSpc>
                <a:spcPts val="2800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10025566" y="5432665"/>
            <a:ext cx="3488508" cy="3488494"/>
            <a:chOff x="0" y="0"/>
            <a:chExt cx="6350025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3786743" y="5432665"/>
            <a:ext cx="3488508" cy="3488494"/>
            <a:chOff x="0" y="0"/>
            <a:chExt cx="6350025" cy="63500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7"/>
              <a:stretch>
                <a:fillRect l="0" t="-25000" r="0" b="-25000"/>
              </a:stretch>
            </a:blipFill>
          </p:spPr>
        </p:sp>
      </p:grpSp>
      <p:sp>
        <p:nvSpPr>
          <p:cNvPr name="AutoShape 29" id="29"/>
          <p:cNvSpPr/>
          <p:nvPr/>
        </p:nvSpPr>
        <p:spPr>
          <a:xfrm>
            <a:off x="9031164" y="870517"/>
            <a:ext cx="0" cy="1033484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0" id="30"/>
          <p:cNvGrpSpPr/>
          <p:nvPr/>
        </p:nvGrpSpPr>
        <p:grpSpPr>
          <a:xfrm rot="0">
            <a:off x="17053921" y="610529"/>
            <a:ext cx="712383" cy="474922"/>
            <a:chOff x="0" y="0"/>
            <a:chExt cx="949844" cy="633229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6AD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73369" y="851467"/>
            <a:ext cx="11766911" cy="9489575"/>
            <a:chOff x="0" y="0"/>
            <a:chExt cx="3099104" cy="24993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99104" cy="2499312"/>
            </a:xfrm>
            <a:custGeom>
              <a:avLst/>
              <a:gdLst/>
              <a:ahLst/>
              <a:cxnLst/>
              <a:rect r="r" b="b" t="t" l="l"/>
              <a:pathLst>
                <a:path h="2499312" w="3099104">
                  <a:moveTo>
                    <a:pt x="0" y="0"/>
                  </a:moveTo>
                  <a:lnTo>
                    <a:pt x="3099104" y="0"/>
                  </a:lnTo>
                  <a:lnTo>
                    <a:pt x="3099104" y="2499312"/>
                  </a:lnTo>
                  <a:lnTo>
                    <a:pt x="0" y="2499312"/>
                  </a:lnTo>
                  <a:close/>
                </a:path>
              </a:pathLst>
            </a:custGeom>
            <a:solidFill>
              <a:srgbClr val="D6CF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099104" cy="2546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932377" y="3912273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7"/>
                </a:lnTo>
                <a:lnTo>
                  <a:pt x="0" y="71291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-697356" y="86099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9900331" y="-23921"/>
            <a:ext cx="0" cy="1033484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5400000">
            <a:off x="9553665" y="9020839"/>
            <a:ext cx="712383" cy="474922"/>
            <a:chOff x="0" y="0"/>
            <a:chExt cx="949844" cy="633229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15" id="15"/>
          <p:cNvGrpSpPr/>
          <p:nvPr/>
        </p:nvGrpSpPr>
        <p:grpSpPr>
          <a:xfrm rot="0">
            <a:off x="0" y="-4093936"/>
            <a:ext cx="9890806" cy="9890806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C120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872605" lIns="872605" bIns="872605" rIns="872605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682060" y="3867769"/>
            <a:ext cx="5347849" cy="528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created a docker file and a YML file to build compose containers of the project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MySQL and a PHP server</a:t>
            </a:r>
          </a:p>
          <a:p>
            <a:pPr algn="l" marL="863601" indent="-287867" lvl="2">
              <a:lnSpc>
                <a:spcPts val="2800"/>
              </a:lnSpc>
              <a:buFont typeface="Arial"/>
              <a:buChar char="⚬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Using the SQL dump file that is exported from the XAMPP myphpadmin to create the database once the MySQL container is built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Created an AWS account with the repo (credentials)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Deploy the container and the repo from GitHub to the AWS ECS system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Setting repository secrets to better the security of my secret keys from GitHub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82060" y="1457947"/>
            <a:ext cx="5824099" cy="2124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9"/>
              </a:lnSpc>
            </a:pPr>
            <a:r>
              <a:rPr lang="en-US" sz="8999">
                <a:solidFill>
                  <a:srgbClr val="1C120B"/>
                </a:solidFill>
                <a:latin typeface="Gotham Condensed Bold"/>
              </a:rPr>
              <a:t>WHAT WAS ACOOMPLISHED?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855349" y="9398000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03</a:t>
            </a:r>
          </a:p>
        </p:txBody>
      </p:sp>
      <p:sp>
        <p:nvSpPr>
          <p:cNvPr name="AutoShape 21" id="21"/>
          <p:cNvSpPr/>
          <p:nvPr/>
        </p:nvSpPr>
        <p:spPr>
          <a:xfrm>
            <a:off x="6582894" y="870517"/>
            <a:ext cx="0" cy="1033484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7249775" y="851467"/>
            <a:ext cx="0" cy="1033484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5400000">
            <a:off x="16884059" y="2732624"/>
            <a:ext cx="712383" cy="474922"/>
            <a:chOff x="0" y="0"/>
            <a:chExt cx="949844" cy="633229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30" id="30"/>
          <p:cNvGrpSpPr/>
          <p:nvPr/>
        </p:nvGrpSpPr>
        <p:grpSpPr>
          <a:xfrm rot="0">
            <a:off x="2195581" y="1642512"/>
            <a:ext cx="6026738" cy="7803113"/>
            <a:chOff x="0" y="0"/>
            <a:chExt cx="3787305" cy="490361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787267" cy="4903597"/>
            </a:xfrm>
            <a:custGeom>
              <a:avLst/>
              <a:gdLst/>
              <a:ahLst/>
              <a:cxnLst/>
              <a:rect r="r" b="b" t="t" l="l"/>
              <a:pathLst>
                <a:path h="4903597" w="3787267">
                  <a:moveTo>
                    <a:pt x="0" y="0"/>
                  </a:moveTo>
                  <a:lnTo>
                    <a:pt x="0" y="4903597"/>
                  </a:lnTo>
                  <a:lnTo>
                    <a:pt x="3787267" y="4903597"/>
                  </a:lnTo>
                  <a:lnTo>
                    <a:pt x="3787267" y="762000"/>
                  </a:lnTo>
                  <a:cubicBezTo>
                    <a:pt x="3787267" y="341122"/>
                    <a:pt x="3446145" y="0"/>
                    <a:pt x="302526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7962" r="0" b="-7962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688296"/>
            <a:ext cx="9144000" cy="91440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C120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872605" lIns="872605" bIns="872605" rIns="872605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405840" y="-1243111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7"/>
                </a:lnTo>
                <a:lnTo>
                  <a:pt x="0" y="71291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144000" y="-54042"/>
            <a:ext cx="9309116" cy="10395084"/>
            <a:chOff x="0" y="0"/>
            <a:chExt cx="2451784" cy="2737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51783" cy="2737800"/>
            </a:xfrm>
            <a:custGeom>
              <a:avLst/>
              <a:gdLst/>
              <a:ahLst/>
              <a:cxnLst/>
              <a:rect r="r" b="b" t="t" l="l"/>
              <a:pathLst>
                <a:path h="2737800" w="2451783">
                  <a:moveTo>
                    <a:pt x="0" y="0"/>
                  </a:moveTo>
                  <a:lnTo>
                    <a:pt x="2451783" y="0"/>
                  </a:lnTo>
                  <a:lnTo>
                    <a:pt x="2451783" y="2737800"/>
                  </a:lnTo>
                  <a:lnTo>
                    <a:pt x="0" y="2737800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451784" cy="2785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63050" y="860992"/>
            <a:ext cx="7560238" cy="9788611"/>
            <a:chOff x="0" y="0"/>
            <a:chExt cx="3787305" cy="49036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787267" cy="4903597"/>
            </a:xfrm>
            <a:custGeom>
              <a:avLst/>
              <a:gdLst/>
              <a:ahLst/>
              <a:cxnLst/>
              <a:rect r="r" b="b" t="t" l="l"/>
              <a:pathLst>
                <a:path h="4903597" w="3787267">
                  <a:moveTo>
                    <a:pt x="0" y="0"/>
                  </a:moveTo>
                  <a:lnTo>
                    <a:pt x="0" y="4903597"/>
                  </a:lnTo>
                  <a:lnTo>
                    <a:pt x="3787267" y="4903597"/>
                  </a:lnTo>
                  <a:lnTo>
                    <a:pt x="3787267" y="762000"/>
                  </a:lnTo>
                  <a:cubicBezTo>
                    <a:pt x="3787267" y="341122"/>
                    <a:pt x="3446145" y="0"/>
                    <a:pt x="302526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02" r="0" b="-102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 flipV="true">
            <a:off x="-697356" y="86099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9153525" y="-4697856"/>
            <a:ext cx="0" cy="1968271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17053921" y="610529"/>
            <a:ext cx="712383" cy="474922"/>
            <a:chOff x="0" y="0"/>
            <a:chExt cx="949844" cy="63322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20" id="20"/>
          <p:cNvGrpSpPr/>
          <p:nvPr/>
        </p:nvGrpSpPr>
        <p:grpSpPr>
          <a:xfrm rot="0">
            <a:off x="860306" y="3802345"/>
            <a:ext cx="7423389" cy="5373169"/>
            <a:chOff x="0" y="0"/>
            <a:chExt cx="8657603" cy="626651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57590" cy="6266419"/>
            </a:xfrm>
            <a:custGeom>
              <a:avLst/>
              <a:gdLst/>
              <a:ahLst/>
              <a:cxnLst/>
              <a:rect r="r" b="b" t="t" l="l"/>
              <a:pathLst>
                <a:path h="6266419" w="8657590">
                  <a:moveTo>
                    <a:pt x="0" y="0"/>
                  </a:moveTo>
                  <a:lnTo>
                    <a:pt x="0" y="4818325"/>
                  </a:lnTo>
                  <a:cubicBezTo>
                    <a:pt x="0" y="5618050"/>
                    <a:pt x="523367" y="6266419"/>
                    <a:pt x="1168908" y="6266419"/>
                  </a:cubicBezTo>
                  <a:lnTo>
                    <a:pt x="8657590" y="6266419"/>
                  </a:lnTo>
                  <a:lnTo>
                    <a:pt x="8657590" y="1612664"/>
                  </a:lnTo>
                  <a:cubicBezTo>
                    <a:pt x="8657590" y="722001"/>
                    <a:pt x="8074787" y="0"/>
                    <a:pt x="735584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-223888"/>
              </a:stretch>
            </a:blipFill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860306" y="9318390"/>
            <a:ext cx="7423389" cy="926171"/>
          </a:xfrm>
          <a:custGeom>
            <a:avLst/>
            <a:gdLst/>
            <a:ahLst/>
            <a:cxnLst/>
            <a:rect r="r" b="b" t="t" l="l"/>
            <a:pathLst>
              <a:path h="926171" w="7423389">
                <a:moveTo>
                  <a:pt x="0" y="0"/>
                </a:moveTo>
                <a:lnTo>
                  <a:pt x="7423388" y="0"/>
                </a:lnTo>
                <a:lnTo>
                  <a:pt x="7423388" y="926171"/>
                </a:lnTo>
                <a:lnTo>
                  <a:pt x="0" y="9261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6658" r="0" b="-6658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860306" y="1746723"/>
            <a:ext cx="7138549" cy="1087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>
                <a:solidFill>
                  <a:srgbClr val="1C120B"/>
                </a:solidFill>
                <a:latin typeface="Gotham Condensed Bold"/>
              </a:rPr>
              <a:t>DEPLOYMENT FILES</a:t>
            </a:r>
          </a:p>
        </p:txBody>
      </p:sp>
      <p:sp>
        <p:nvSpPr>
          <p:cNvPr name="TextBox 24" id="24"/>
          <p:cNvSpPr txBox="true"/>
          <p:nvPr/>
        </p:nvSpPr>
        <p:spPr>
          <a:xfrm rot="-5400000">
            <a:off x="14046719" y="5223158"/>
            <a:ext cx="703158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HTTPS://GITHUB.COM/SUNDAESTROLL/FITCHECK/WIKI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60306" y="3314301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7294" y="252395"/>
            <a:ext cx="15673412" cy="9782209"/>
          </a:xfrm>
          <a:custGeom>
            <a:avLst/>
            <a:gdLst/>
            <a:ahLst/>
            <a:cxnLst/>
            <a:rect r="r" b="b" t="t" l="l"/>
            <a:pathLst>
              <a:path h="9782209" w="15673412">
                <a:moveTo>
                  <a:pt x="0" y="0"/>
                </a:moveTo>
                <a:lnTo>
                  <a:pt x="15673412" y="0"/>
                </a:lnTo>
                <a:lnTo>
                  <a:pt x="15673412" y="9782210"/>
                </a:lnTo>
                <a:lnTo>
                  <a:pt x="0" y="9782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73196" y="3776332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898897" y="4887699"/>
            <a:ext cx="0" cy="6176602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11" id="11"/>
          <p:cNvGrpSpPr/>
          <p:nvPr/>
        </p:nvGrpSpPr>
        <p:grpSpPr>
          <a:xfrm rot="0">
            <a:off x="-52280" y="19050"/>
            <a:ext cx="18392559" cy="6492567"/>
            <a:chOff x="0" y="0"/>
            <a:chExt cx="4844131" cy="170997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44131" cy="1709977"/>
            </a:xfrm>
            <a:custGeom>
              <a:avLst/>
              <a:gdLst/>
              <a:ahLst/>
              <a:cxnLst/>
              <a:rect r="r" b="b" t="t" l="l"/>
              <a:pathLst>
                <a:path h="1709977" w="4844131">
                  <a:moveTo>
                    <a:pt x="0" y="0"/>
                  </a:moveTo>
                  <a:lnTo>
                    <a:pt x="4844131" y="0"/>
                  </a:lnTo>
                  <a:lnTo>
                    <a:pt x="4844131" y="1709977"/>
                  </a:lnTo>
                  <a:lnTo>
                    <a:pt x="0" y="1709977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4844131" cy="1757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 flipV="true">
            <a:off x="-697356" y="6511617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889372" y="-29206"/>
            <a:ext cx="8788705" cy="5694216"/>
            <a:chOff x="0" y="0"/>
            <a:chExt cx="9759099" cy="632293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59188" cy="6322949"/>
            </a:xfrm>
            <a:custGeom>
              <a:avLst/>
              <a:gdLst/>
              <a:ahLst/>
              <a:cxnLst/>
              <a:rect r="r" b="b" t="t" l="l"/>
              <a:pathLst>
                <a:path h="6322949" w="9759188">
                  <a:moveTo>
                    <a:pt x="0" y="0"/>
                  </a:moveTo>
                  <a:lnTo>
                    <a:pt x="0" y="5545201"/>
                  </a:lnTo>
                  <a:cubicBezTo>
                    <a:pt x="0" y="5974715"/>
                    <a:pt x="348234" y="6322949"/>
                    <a:pt x="777748" y="6322949"/>
                  </a:cubicBezTo>
                  <a:lnTo>
                    <a:pt x="8981440" y="6322949"/>
                  </a:lnTo>
                  <a:cubicBezTo>
                    <a:pt x="9410954" y="6322949"/>
                    <a:pt x="9759188" y="5974715"/>
                    <a:pt x="9759188" y="5545201"/>
                  </a:cubicBezTo>
                  <a:lnTo>
                    <a:pt x="9759188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20263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363032" y="637892"/>
            <a:ext cx="6896268" cy="8794724"/>
            <a:chOff x="0" y="0"/>
            <a:chExt cx="8550889" cy="1090484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550837" cy="10904855"/>
            </a:xfrm>
            <a:custGeom>
              <a:avLst/>
              <a:gdLst/>
              <a:ahLst/>
              <a:cxnLst/>
              <a:rect r="r" b="b" t="t" l="l"/>
              <a:pathLst>
                <a:path h="10904855" w="8550837">
                  <a:moveTo>
                    <a:pt x="0" y="0"/>
                  </a:moveTo>
                  <a:lnTo>
                    <a:pt x="0" y="9888855"/>
                  </a:lnTo>
                  <a:cubicBezTo>
                    <a:pt x="0" y="10449941"/>
                    <a:pt x="460297" y="10904855"/>
                    <a:pt x="1028023" y="10904855"/>
                  </a:cubicBezTo>
                  <a:lnTo>
                    <a:pt x="8550837" y="10904855"/>
                  </a:lnTo>
                  <a:lnTo>
                    <a:pt x="8550837" y="1016000"/>
                  </a:lnTo>
                  <a:cubicBezTo>
                    <a:pt x="8550837" y="454914"/>
                    <a:pt x="8090539" y="0"/>
                    <a:pt x="7522814" y="0"/>
                  </a:cubicBezTo>
                  <a:close/>
                </a:path>
              </a:pathLst>
            </a:custGeom>
            <a:blipFill>
              <a:blip r:embed="rId5"/>
              <a:stretch>
                <a:fillRect l="-1749" t="0" r="-146601" b="-1183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507028" y="3153728"/>
            <a:ext cx="4065270" cy="401955"/>
            <a:chOff x="0" y="0"/>
            <a:chExt cx="5420360" cy="53594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50800" y="44450"/>
              <a:ext cx="5321300" cy="468630"/>
            </a:xfrm>
            <a:custGeom>
              <a:avLst/>
              <a:gdLst/>
              <a:ahLst/>
              <a:cxnLst/>
              <a:rect r="r" b="b" t="t" l="l"/>
              <a:pathLst>
                <a:path h="468630" w="5321300">
                  <a:moveTo>
                    <a:pt x="59690" y="180340"/>
                  </a:moveTo>
                  <a:cubicBezTo>
                    <a:pt x="483870" y="152400"/>
                    <a:pt x="899160" y="160020"/>
                    <a:pt x="1104900" y="153670"/>
                  </a:cubicBezTo>
                  <a:cubicBezTo>
                    <a:pt x="1231900" y="149860"/>
                    <a:pt x="1272540" y="138430"/>
                    <a:pt x="1413510" y="137160"/>
                  </a:cubicBezTo>
                  <a:cubicBezTo>
                    <a:pt x="1723390" y="134620"/>
                    <a:pt x="2432050" y="179070"/>
                    <a:pt x="2898140" y="187960"/>
                  </a:cubicBezTo>
                  <a:cubicBezTo>
                    <a:pt x="3313430" y="195580"/>
                    <a:pt x="3766820" y="195580"/>
                    <a:pt x="4077970" y="190500"/>
                  </a:cubicBezTo>
                  <a:cubicBezTo>
                    <a:pt x="4281170" y="187960"/>
                    <a:pt x="4431030" y="175260"/>
                    <a:pt x="4582160" y="175260"/>
                  </a:cubicBezTo>
                  <a:cubicBezTo>
                    <a:pt x="4706620" y="175260"/>
                    <a:pt x="4820920" y="180340"/>
                    <a:pt x="4919980" y="185420"/>
                  </a:cubicBezTo>
                  <a:cubicBezTo>
                    <a:pt x="4998720" y="190500"/>
                    <a:pt x="5088890" y="193040"/>
                    <a:pt x="5129530" y="203200"/>
                  </a:cubicBezTo>
                  <a:cubicBezTo>
                    <a:pt x="5147310" y="207010"/>
                    <a:pt x="5154930" y="209550"/>
                    <a:pt x="5165090" y="218440"/>
                  </a:cubicBezTo>
                  <a:cubicBezTo>
                    <a:pt x="5177790" y="228600"/>
                    <a:pt x="5191760" y="250190"/>
                    <a:pt x="5196840" y="266700"/>
                  </a:cubicBezTo>
                  <a:cubicBezTo>
                    <a:pt x="5199380" y="279400"/>
                    <a:pt x="5198110" y="293370"/>
                    <a:pt x="5194300" y="304800"/>
                  </a:cubicBezTo>
                  <a:cubicBezTo>
                    <a:pt x="5191760" y="317500"/>
                    <a:pt x="5185410" y="330200"/>
                    <a:pt x="5175250" y="339090"/>
                  </a:cubicBezTo>
                  <a:cubicBezTo>
                    <a:pt x="5162550" y="350520"/>
                    <a:pt x="5152390" y="358140"/>
                    <a:pt x="5123180" y="364490"/>
                  </a:cubicBezTo>
                  <a:cubicBezTo>
                    <a:pt x="5020310" y="386080"/>
                    <a:pt x="4655820" y="364490"/>
                    <a:pt x="4384040" y="359410"/>
                  </a:cubicBezTo>
                  <a:cubicBezTo>
                    <a:pt x="4050030" y="353060"/>
                    <a:pt x="3567430" y="321310"/>
                    <a:pt x="3263900" y="326390"/>
                  </a:cubicBezTo>
                  <a:cubicBezTo>
                    <a:pt x="3055620" y="328930"/>
                    <a:pt x="2971800" y="346710"/>
                    <a:pt x="2736850" y="356870"/>
                  </a:cubicBezTo>
                  <a:cubicBezTo>
                    <a:pt x="2260600" y="375920"/>
                    <a:pt x="976630" y="412750"/>
                    <a:pt x="575310" y="405130"/>
                  </a:cubicBezTo>
                  <a:cubicBezTo>
                    <a:pt x="419100" y="402590"/>
                    <a:pt x="339090" y="387350"/>
                    <a:pt x="251460" y="386080"/>
                  </a:cubicBezTo>
                  <a:cubicBezTo>
                    <a:pt x="190500" y="386080"/>
                    <a:pt x="135890" y="397510"/>
                    <a:pt x="99060" y="391160"/>
                  </a:cubicBezTo>
                  <a:cubicBezTo>
                    <a:pt x="74930" y="388620"/>
                    <a:pt x="57150" y="386080"/>
                    <a:pt x="43180" y="373380"/>
                  </a:cubicBezTo>
                  <a:cubicBezTo>
                    <a:pt x="26670" y="358140"/>
                    <a:pt x="11430" y="323850"/>
                    <a:pt x="12700" y="302260"/>
                  </a:cubicBezTo>
                  <a:cubicBezTo>
                    <a:pt x="15240" y="279400"/>
                    <a:pt x="29210" y="254000"/>
                    <a:pt x="54610" y="237490"/>
                  </a:cubicBezTo>
                  <a:cubicBezTo>
                    <a:pt x="102870" y="204470"/>
                    <a:pt x="203200" y="205740"/>
                    <a:pt x="328930" y="190500"/>
                  </a:cubicBezTo>
                  <a:cubicBezTo>
                    <a:pt x="603250" y="157480"/>
                    <a:pt x="1253490" y="118110"/>
                    <a:pt x="1640840" y="101600"/>
                  </a:cubicBezTo>
                  <a:cubicBezTo>
                    <a:pt x="1949450" y="87630"/>
                    <a:pt x="2227580" y="96520"/>
                    <a:pt x="2470150" y="86360"/>
                  </a:cubicBezTo>
                  <a:cubicBezTo>
                    <a:pt x="2661920" y="77470"/>
                    <a:pt x="2790190" y="57150"/>
                    <a:pt x="2980690" y="48260"/>
                  </a:cubicBezTo>
                  <a:cubicBezTo>
                    <a:pt x="3221990" y="36830"/>
                    <a:pt x="3563620" y="43180"/>
                    <a:pt x="3802380" y="34290"/>
                  </a:cubicBezTo>
                  <a:cubicBezTo>
                    <a:pt x="3985260" y="27940"/>
                    <a:pt x="4132580" y="11430"/>
                    <a:pt x="4287520" y="6350"/>
                  </a:cubicBezTo>
                  <a:cubicBezTo>
                    <a:pt x="4428490" y="2540"/>
                    <a:pt x="4547870" y="0"/>
                    <a:pt x="4695190" y="6350"/>
                  </a:cubicBezTo>
                  <a:cubicBezTo>
                    <a:pt x="4871720" y="12700"/>
                    <a:pt x="5194300" y="13970"/>
                    <a:pt x="5274310" y="55880"/>
                  </a:cubicBezTo>
                  <a:cubicBezTo>
                    <a:pt x="5302250" y="69850"/>
                    <a:pt x="5313680" y="87630"/>
                    <a:pt x="5317490" y="106680"/>
                  </a:cubicBezTo>
                  <a:cubicBezTo>
                    <a:pt x="5321300" y="124460"/>
                    <a:pt x="5309870" y="156210"/>
                    <a:pt x="5299710" y="170180"/>
                  </a:cubicBezTo>
                  <a:cubicBezTo>
                    <a:pt x="5293360" y="179070"/>
                    <a:pt x="5283200" y="185420"/>
                    <a:pt x="5271770" y="187960"/>
                  </a:cubicBezTo>
                  <a:cubicBezTo>
                    <a:pt x="5257800" y="191770"/>
                    <a:pt x="5241290" y="184150"/>
                    <a:pt x="5222240" y="186690"/>
                  </a:cubicBezTo>
                  <a:cubicBezTo>
                    <a:pt x="5191760" y="191770"/>
                    <a:pt x="5163820" y="214630"/>
                    <a:pt x="5109210" y="223520"/>
                  </a:cubicBezTo>
                  <a:cubicBezTo>
                    <a:pt x="4965700" y="247650"/>
                    <a:pt x="4532630" y="227330"/>
                    <a:pt x="4318000" y="237490"/>
                  </a:cubicBezTo>
                  <a:cubicBezTo>
                    <a:pt x="4171950" y="245110"/>
                    <a:pt x="4088130" y="260350"/>
                    <a:pt x="3949700" y="269240"/>
                  </a:cubicBezTo>
                  <a:cubicBezTo>
                    <a:pt x="3775710" y="279400"/>
                    <a:pt x="3516630" y="276860"/>
                    <a:pt x="3356610" y="288290"/>
                  </a:cubicBezTo>
                  <a:cubicBezTo>
                    <a:pt x="3248660" y="295910"/>
                    <a:pt x="3138170" y="323850"/>
                    <a:pt x="3083560" y="318770"/>
                  </a:cubicBezTo>
                  <a:cubicBezTo>
                    <a:pt x="3059430" y="316230"/>
                    <a:pt x="3045460" y="312420"/>
                    <a:pt x="3031490" y="302260"/>
                  </a:cubicBezTo>
                  <a:cubicBezTo>
                    <a:pt x="3018790" y="292100"/>
                    <a:pt x="3006090" y="273050"/>
                    <a:pt x="3004820" y="255270"/>
                  </a:cubicBezTo>
                  <a:cubicBezTo>
                    <a:pt x="3002280" y="236220"/>
                    <a:pt x="3012440" y="203200"/>
                    <a:pt x="3025140" y="187960"/>
                  </a:cubicBezTo>
                  <a:cubicBezTo>
                    <a:pt x="3037840" y="175260"/>
                    <a:pt x="3048000" y="171450"/>
                    <a:pt x="3074670" y="166370"/>
                  </a:cubicBezTo>
                  <a:cubicBezTo>
                    <a:pt x="3163570" y="147320"/>
                    <a:pt x="3600450" y="138430"/>
                    <a:pt x="3684270" y="162560"/>
                  </a:cubicBezTo>
                  <a:cubicBezTo>
                    <a:pt x="3708400" y="170180"/>
                    <a:pt x="3717290" y="180340"/>
                    <a:pt x="3727450" y="191770"/>
                  </a:cubicBezTo>
                  <a:cubicBezTo>
                    <a:pt x="3735070" y="200660"/>
                    <a:pt x="3738880" y="212090"/>
                    <a:pt x="3740150" y="223520"/>
                  </a:cubicBezTo>
                  <a:cubicBezTo>
                    <a:pt x="3741420" y="238760"/>
                    <a:pt x="3736340" y="260350"/>
                    <a:pt x="3728720" y="273050"/>
                  </a:cubicBezTo>
                  <a:cubicBezTo>
                    <a:pt x="3722370" y="284480"/>
                    <a:pt x="3717290" y="290830"/>
                    <a:pt x="3703320" y="297180"/>
                  </a:cubicBezTo>
                  <a:cubicBezTo>
                    <a:pt x="3672840" y="311150"/>
                    <a:pt x="3610610" y="312420"/>
                    <a:pt x="3536950" y="318770"/>
                  </a:cubicBezTo>
                  <a:cubicBezTo>
                    <a:pt x="3385820" y="328930"/>
                    <a:pt x="2940050" y="345440"/>
                    <a:pt x="2847340" y="328930"/>
                  </a:cubicBezTo>
                  <a:cubicBezTo>
                    <a:pt x="2823210" y="325120"/>
                    <a:pt x="2813050" y="322580"/>
                    <a:pt x="2801620" y="312420"/>
                  </a:cubicBezTo>
                  <a:cubicBezTo>
                    <a:pt x="2790190" y="302260"/>
                    <a:pt x="2781300" y="283210"/>
                    <a:pt x="2778760" y="269240"/>
                  </a:cubicBezTo>
                  <a:cubicBezTo>
                    <a:pt x="2777490" y="259080"/>
                    <a:pt x="2778760" y="247650"/>
                    <a:pt x="2782570" y="237490"/>
                  </a:cubicBezTo>
                  <a:cubicBezTo>
                    <a:pt x="2788920" y="224790"/>
                    <a:pt x="2796540" y="209550"/>
                    <a:pt x="2815590" y="200660"/>
                  </a:cubicBezTo>
                  <a:cubicBezTo>
                    <a:pt x="2851150" y="184150"/>
                    <a:pt x="2952750" y="181610"/>
                    <a:pt x="3011170" y="195580"/>
                  </a:cubicBezTo>
                  <a:cubicBezTo>
                    <a:pt x="3064510" y="209550"/>
                    <a:pt x="3148330" y="247650"/>
                    <a:pt x="3154680" y="278130"/>
                  </a:cubicBezTo>
                  <a:cubicBezTo>
                    <a:pt x="3159760" y="300990"/>
                    <a:pt x="3126740" y="334010"/>
                    <a:pt x="3097530" y="351790"/>
                  </a:cubicBezTo>
                  <a:cubicBezTo>
                    <a:pt x="3056890" y="378460"/>
                    <a:pt x="2950210" y="401320"/>
                    <a:pt x="2910840" y="393700"/>
                  </a:cubicBezTo>
                  <a:cubicBezTo>
                    <a:pt x="2889250" y="389890"/>
                    <a:pt x="2875280" y="378460"/>
                    <a:pt x="2865120" y="364490"/>
                  </a:cubicBezTo>
                  <a:cubicBezTo>
                    <a:pt x="2854960" y="350520"/>
                    <a:pt x="2849880" y="327660"/>
                    <a:pt x="2851150" y="312420"/>
                  </a:cubicBezTo>
                  <a:cubicBezTo>
                    <a:pt x="2851150" y="299720"/>
                    <a:pt x="2854960" y="288290"/>
                    <a:pt x="2862580" y="278130"/>
                  </a:cubicBezTo>
                  <a:cubicBezTo>
                    <a:pt x="2871470" y="265430"/>
                    <a:pt x="2881630" y="252730"/>
                    <a:pt x="2905760" y="246380"/>
                  </a:cubicBezTo>
                  <a:cubicBezTo>
                    <a:pt x="2990850" y="220980"/>
                    <a:pt x="3442970" y="240030"/>
                    <a:pt x="3521710" y="285750"/>
                  </a:cubicBezTo>
                  <a:cubicBezTo>
                    <a:pt x="3547110" y="300990"/>
                    <a:pt x="3554730" y="321310"/>
                    <a:pt x="3557270" y="340360"/>
                  </a:cubicBezTo>
                  <a:cubicBezTo>
                    <a:pt x="3558540" y="359410"/>
                    <a:pt x="3544570" y="388620"/>
                    <a:pt x="3533140" y="401320"/>
                  </a:cubicBezTo>
                  <a:cubicBezTo>
                    <a:pt x="3524250" y="410210"/>
                    <a:pt x="3517900" y="411480"/>
                    <a:pt x="3502660" y="416560"/>
                  </a:cubicBezTo>
                  <a:cubicBezTo>
                    <a:pt x="3467100" y="426720"/>
                    <a:pt x="3351530" y="444500"/>
                    <a:pt x="3314700" y="439420"/>
                  </a:cubicBezTo>
                  <a:cubicBezTo>
                    <a:pt x="3299460" y="436880"/>
                    <a:pt x="3291840" y="433070"/>
                    <a:pt x="3282950" y="425450"/>
                  </a:cubicBezTo>
                  <a:cubicBezTo>
                    <a:pt x="3271520" y="415290"/>
                    <a:pt x="3258820" y="397510"/>
                    <a:pt x="3255010" y="381000"/>
                  </a:cubicBezTo>
                  <a:cubicBezTo>
                    <a:pt x="3252470" y="364490"/>
                    <a:pt x="3255010" y="342900"/>
                    <a:pt x="3263900" y="328930"/>
                  </a:cubicBezTo>
                  <a:cubicBezTo>
                    <a:pt x="3271520" y="314960"/>
                    <a:pt x="3281680" y="304800"/>
                    <a:pt x="3304540" y="295910"/>
                  </a:cubicBezTo>
                  <a:cubicBezTo>
                    <a:pt x="3364230" y="274320"/>
                    <a:pt x="3580130" y="284480"/>
                    <a:pt x="3669030" y="285750"/>
                  </a:cubicBezTo>
                  <a:cubicBezTo>
                    <a:pt x="3721100" y="285750"/>
                    <a:pt x="3761740" y="281940"/>
                    <a:pt x="3790950" y="290830"/>
                  </a:cubicBezTo>
                  <a:cubicBezTo>
                    <a:pt x="3810000" y="295910"/>
                    <a:pt x="3822700" y="302260"/>
                    <a:pt x="3831590" y="316230"/>
                  </a:cubicBezTo>
                  <a:cubicBezTo>
                    <a:pt x="3843020" y="331470"/>
                    <a:pt x="3851910" y="364490"/>
                    <a:pt x="3846830" y="384810"/>
                  </a:cubicBezTo>
                  <a:cubicBezTo>
                    <a:pt x="3840480" y="403860"/>
                    <a:pt x="3817620" y="427990"/>
                    <a:pt x="3798570" y="434340"/>
                  </a:cubicBezTo>
                  <a:cubicBezTo>
                    <a:pt x="3778250" y="440690"/>
                    <a:pt x="3745230" y="433070"/>
                    <a:pt x="3728720" y="422910"/>
                  </a:cubicBezTo>
                  <a:cubicBezTo>
                    <a:pt x="3716020" y="414020"/>
                    <a:pt x="3705860" y="398780"/>
                    <a:pt x="3702050" y="383540"/>
                  </a:cubicBezTo>
                  <a:cubicBezTo>
                    <a:pt x="3699510" y="364490"/>
                    <a:pt x="3704590" y="330200"/>
                    <a:pt x="3718560" y="314960"/>
                  </a:cubicBezTo>
                  <a:cubicBezTo>
                    <a:pt x="3731260" y="299720"/>
                    <a:pt x="3764280" y="288290"/>
                    <a:pt x="3783330" y="289560"/>
                  </a:cubicBezTo>
                  <a:cubicBezTo>
                    <a:pt x="3799840" y="289560"/>
                    <a:pt x="3816350" y="298450"/>
                    <a:pt x="3826510" y="309880"/>
                  </a:cubicBezTo>
                  <a:cubicBezTo>
                    <a:pt x="3839210" y="323850"/>
                    <a:pt x="3850640" y="356870"/>
                    <a:pt x="3848100" y="375920"/>
                  </a:cubicBezTo>
                  <a:cubicBezTo>
                    <a:pt x="3846830" y="392430"/>
                    <a:pt x="3836670" y="407670"/>
                    <a:pt x="3825240" y="417830"/>
                  </a:cubicBezTo>
                  <a:cubicBezTo>
                    <a:pt x="3815080" y="429260"/>
                    <a:pt x="3804920" y="433070"/>
                    <a:pt x="3782060" y="438150"/>
                  </a:cubicBezTo>
                  <a:cubicBezTo>
                    <a:pt x="3708400" y="453390"/>
                    <a:pt x="3370580" y="468630"/>
                    <a:pt x="3298190" y="434340"/>
                  </a:cubicBezTo>
                  <a:cubicBezTo>
                    <a:pt x="3271520" y="421640"/>
                    <a:pt x="3258820" y="401320"/>
                    <a:pt x="3255010" y="381000"/>
                  </a:cubicBezTo>
                  <a:cubicBezTo>
                    <a:pt x="3251200" y="360680"/>
                    <a:pt x="3261360" y="330200"/>
                    <a:pt x="3274060" y="314960"/>
                  </a:cubicBezTo>
                  <a:cubicBezTo>
                    <a:pt x="3285490" y="302260"/>
                    <a:pt x="3300730" y="298450"/>
                    <a:pt x="3322320" y="293370"/>
                  </a:cubicBezTo>
                  <a:cubicBezTo>
                    <a:pt x="3360420" y="283210"/>
                    <a:pt x="3450590" y="271780"/>
                    <a:pt x="3488690" y="276860"/>
                  </a:cubicBezTo>
                  <a:cubicBezTo>
                    <a:pt x="3509010" y="280670"/>
                    <a:pt x="3522980" y="285750"/>
                    <a:pt x="3534410" y="295910"/>
                  </a:cubicBezTo>
                  <a:cubicBezTo>
                    <a:pt x="3545840" y="306070"/>
                    <a:pt x="3556000" y="325120"/>
                    <a:pt x="3557270" y="340360"/>
                  </a:cubicBezTo>
                  <a:cubicBezTo>
                    <a:pt x="3558540" y="355600"/>
                    <a:pt x="3553460" y="375920"/>
                    <a:pt x="3544570" y="388620"/>
                  </a:cubicBezTo>
                  <a:cubicBezTo>
                    <a:pt x="3535680" y="401320"/>
                    <a:pt x="3526790" y="408940"/>
                    <a:pt x="3502660" y="416560"/>
                  </a:cubicBezTo>
                  <a:cubicBezTo>
                    <a:pt x="3421380" y="439420"/>
                    <a:pt x="2994660" y="420370"/>
                    <a:pt x="2910840" y="393700"/>
                  </a:cubicBezTo>
                  <a:cubicBezTo>
                    <a:pt x="2885440" y="386080"/>
                    <a:pt x="2875280" y="378460"/>
                    <a:pt x="2865120" y="364490"/>
                  </a:cubicBezTo>
                  <a:cubicBezTo>
                    <a:pt x="2854960" y="350520"/>
                    <a:pt x="2848610" y="328930"/>
                    <a:pt x="2851150" y="312420"/>
                  </a:cubicBezTo>
                  <a:cubicBezTo>
                    <a:pt x="2852420" y="295910"/>
                    <a:pt x="2862580" y="275590"/>
                    <a:pt x="2874010" y="264160"/>
                  </a:cubicBezTo>
                  <a:cubicBezTo>
                    <a:pt x="2885440" y="252730"/>
                    <a:pt x="2899410" y="242570"/>
                    <a:pt x="2917190" y="241300"/>
                  </a:cubicBezTo>
                  <a:cubicBezTo>
                    <a:pt x="2942590" y="237490"/>
                    <a:pt x="2992120" y="251460"/>
                    <a:pt x="3013710" y="270510"/>
                  </a:cubicBezTo>
                  <a:cubicBezTo>
                    <a:pt x="3031490" y="287020"/>
                    <a:pt x="3053080" y="326390"/>
                    <a:pt x="3044190" y="340360"/>
                  </a:cubicBezTo>
                  <a:cubicBezTo>
                    <a:pt x="3027680" y="363220"/>
                    <a:pt x="2856230" y="341630"/>
                    <a:pt x="2815590" y="321310"/>
                  </a:cubicBezTo>
                  <a:cubicBezTo>
                    <a:pt x="2797810" y="312420"/>
                    <a:pt x="2788920" y="298450"/>
                    <a:pt x="2783840" y="285750"/>
                  </a:cubicBezTo>
                  <a:cubicBezTo>
                    <a:pt x="2778760" y="275590"/>
                    <a:pt x="2777490" y="264160"/>
                    <a:pt x="2778760" y="252730"/>
                  </a:cubicBezTo>
                  <a:cubicBezTo>
                    <a:pt x="2781300" y="240030"/>
                    <a:pt x="2791460" y="219710"/>
                    <a:pt x="2801620" y="210820"/>
                  </a:cubicBezTo>
                  <a:cubicBezTo>
                    <a:pt x="2809240" y="201930"/>
                    <a:pt x="2814320" y="199390"/>
                    <a:pt x="2830830" y="195580"/>
                  </a:cubicBezTo>
                  <a:cubicBezTo>
                    <a:pt x="2894330" y="179070"/>
                    <a:pt x="3178810" y="193040"/>
                    <a:pt x="3331210" y="186690"/>
                  </a:cubicBezTo>
                  <a:cubicBezTo>
                    <a:pt x="3459480" y="181610"/>
                    <a:pt x="3624580" y="147320"/>
                    <a:pt x="3684270" y="162560"/>
                  </a:cubicBezTo>
                  <a:cubicBezTo>
                    <a:pt x="3707130" y="168910"/>
                    <a:pt x="3717290" y="179070"/>
                    <a:pt x="3727450" y="191770"/>
                  </a:cubicBezTo>
                  <a:cubicBezTo>
                    <a:pt x="3736340" y="204470"/>
                    <a:pt x="3741420" y="224790"/>
                    <a:pt x="3740150" y="241300"/>
                  </a:cubicBezTo>
                  <a:cubicBezTo>
                    <a:pt x="3738880" y="256540"/>
                    <a:pt x="3728720" y="275590"/>
                    <a:pt x="3717290" y="287020"/>
                  </a:cubicBezTo>
                  <a:cubicBezTo>
                    <a:pt x="3705860" y="298450"/>
                    <a:pt x="3695700" y="300990"/>
                    <a:pt x="3669030" y="306070"/>
                  </a:cubicBezTo>
                  <a:cubicBezTo>
                    <a:pt x="3581400" y="323850"/>
                    <a:pt x="3150870" y="340360"/>
                    <a:pt x="3064510" y="317500"/>
                  </a:cubicBezTo>
                  <a:cubicBezTo>
                    <a:pt x="3039110" y="309880"/>
                    <a:pt x="3028950" y="302260"/>
                    <a:pt x="3018790" y="289560"/>
                  </a:cubicBezTo>
                  <a:cubicBezTo>
                    <a:pt x="3008630" y="275590"/>
                    <a:pt x="3002280" y="254000"/>
                    <a:pt x="3003550" y="237490"/>
                  </a:cubicBezTo>
                  <a:cubicBezTo>
                    <a:pt x="3004820" y="220980"/>
                    <a:pt x="3013710" y="200660"/>
                    <a:pt x="3025140" y="187960"/>
                  </a:cubicBezTo>
                  <a:cubicBezTo>
                    <a:pt x="3037840" y="176530"/>
                    <a:pt x="3050540" y="172720"/>
                    <a:pt x="3074670" y="166370"/>
                  </a:cubicBezTo>
                  <a:cubicBezTo>
                    <a:pt x="3129280" y="152400"/>
                    <a:pt x="3247390" y="147320"/>
                    <a:pt x="3348990" y="140970"/>
                  </a:cubicBezTo>
                  <a:cubicBezTo>
                    <a:pt x="3472180" y="133350"/>
                    <a:pt x="3601720" y="138430"/>
                    <a:pt x="3760470" y="132080"/>
                  </a:cubicBezTo>
                  <a:cubicBezTo>
                    <a:pt x="3975100" y="123190"/>
                    <a:pt x="4274820" y="96520"/>
                    <a:pt x="4519930" y="87630"/>
                  </a:cubicBezTo>
                  <a:cubicBezTo>
                    <a:pt x="4752340" y="78740"/>
                    <a:pt x="5082540" y="88900"/>
                    <a:pt x="5196840" y="74930"/>
                  </a:cubicBezTo>
                  <a:cubicBezTo>
                    <a:pt x="5236210" y="69850"/>
                    <a:pt x="5255260" y="50800"/>
                    <a:pt x="5274310" y="55880"/>
                  </a:cubicBezTo>
                  <a:cubicBezTo>
                    <a:pt x="5290820" y="59690"/>
                    <a:pt x="5304790" y="76200"/>
                    <a:pt x="5311140" y="90170"/>
                  </a:cubicBezTo>
                  <a:cubicBezTo>
                    <a:pt x="5318760" y="104140"/>
                    <a:pt x="5320030" y="125730"/>
                    <a:pt x="5316220" y="139700"/>
                  </a:cubicBezTo>
                  <a:cubicBezTo>
                    <a:pt x="5313680" y="151130"/>
                    <a:pt x="5308600" y="161290"/>
                    <a:pt x="5299710" y="170180"/>
                  </a:cubicBezTo>
                  <a:cubicBezTo>
                    <a:pt x="5289550" y="179070"/>
                    <a:pt x="5278120" y="187960"/>
                    <a:pt x="5255260" y="191770"/>
                  </a:cubicBezTo>
                  <a:cubicBezTo>
                    <a:pt x="5200650" y="200660"/>
                    <a:pt x="5053330" y="160020"/>
                    <a:pt x="4956810" y="151130"/>
                  </a:cubicBezTo>
                  <a:cubicBezTo>
                    <a:pt x="4867910" y="143510"/>
                    <a:pt x="4798060" y="142240"/>
                    <a:pt x="4695190" y="140970"/>
                  </a:cubicBezTo>
                  <a:cubicBezTo>
                    <a:pt x="4549140" y="137160"/>
                    <a:pt x="4356100" y="135890"/>
                    <a:pt x="4163060" y="139700"/>
                  </a:cubicBezTo>
                  <a:cubicBezTo>
                    <a:pt x="3933190" y="144780"/>
                    <a:pt x="3638550" y="166370"/>
                    <a:pt x="3407410" y="171450"/>
                  </a:cubicBezTo>
                  <a:cubicBezTo>
                    <a:pt x="3213100" y="176530"/>
                    <a:pt x="3053080" y="168910"/>
                    <a:pt x="2870200" y="175260"/>
                  </a:cubicBezTo>
                  <a:cubicBezTo>
                    <a:pt x="2679700" y="180340"/>
                    <a:pt x="2482850" y="201930"/>
                    <a:pt x="2283460" y="209550"/>
                  </a:cubicBezTo>
                  <a:cubicBezTo>
                    <a:pt x="2077720" y="217170"/>
                    <a:pt x="1889760" y="208280"/>
                    <a:pt x="1651000" y="220980"/>
                  </a:cubicBezTo>
                  <a:cubicBezTo>
                    <a:pt x="1339850" y="238760"/>
                    <a:pt x="864870" y="287020"/>
                    <a:pt x="579120" y="321310"/>
                  </a:cubicBezTo>
                  <a:cubicBezTo>
                    <a:pt x="387350" y="344170"/>
                    <a:pt x="179070" y="398780"/>
                    <a:pt x="99060" y="391160"/>
                  </a:cubicBezTo>
                  <a:cubicBezTo>
                    <a:pt x="69850" y="388620"/>
                    <a:pt x="57150" y="384810"/>
                    <a:pt x="43180" y="373380"/>
                  </a:cubicBezTo>
                  <a:cubicBezTo>
                    <a:pt x="29210" y="360680"/>
                    <a:pt x="17780" y="337820"/>
                    <a:pt x="13970" y="321310"/>
                  </a:cubicBezTo>
                  <a:cubicBezTo>
                    <a:pt x="10160" y="308610"/>
                    <a:pt x="12700" y="294640"/>
                    <a:pt x="16510" y="281940"/>
                  </a:cubicBezTo>
                  <a:cubicBezTo>
                    <a:pt x="21590" y="270510"/>
                    <a:pt x="27940" y="257810"/>
                    <a:pt x="38100" y="248920"/>
                  </a:cubicBezTo>
                  <a:cubicBezTo>
                    <a:pt x="48260" y="238760"/>
                    <a:pt x="59690" y="232410"/>
                    <a:pt x="80010" y="228600"/>
                  </a:cubicBezTo>
                  <a:cubicBezTo>
                    <a:pt x="120650" y="218440"/>
                    <a:pt x="212090" y="223520"/>
                    <a:pt x="275590" y="227330"/>
                  </a:cubicBezTo>
                  <a:cubicBezTo>
                    <a:pt x="336550" y="231140"/>
                    <a:pt x="369570" y="243840"/>
                    <a:pt x="454660" y="250190"/>
                  </a:cubicBezTo>
                  <a:cubicBezTo>
                    <a:pt x="674370" y="262890"/>
                    <a:pt x="1239520" y="257810"/>
                    <a:pt x="1624330" y="254000"/>
                  </a:cubicBezTo>
                  <a:cubicBezTo>
                    <a:pt x="1996440" y="251460"/>
                    <a:pt x="2424430" y="243840"/>
                    <a:pt x="2726690" y="232410"/>
                  </a:cubicBezTo>
                  <a:cubicBezTo>
                    <a:pt x="2938780" y="224790"/>
                    <a:pt x="3054350" y="208280"/>
                    <a:pt x="3266440" y="204470"/>
                  </a:cubicBezTo>
                  <a:cubicBezTo>
                    <a:pt x="3571240" y="198120"/>
                    <a:pt x="4050030" y="219710"/>
                    <a:pt x="4384040" y="217170"/>
                  </a:cubicBezTo>
                  <a:cubicBezTo>
                    <a:pt x="4658360" y="217170"/>
                    <a:pt x="5029200" y="176530"/>
                    <a:pt x="5129530" y="203200"/>
                  </a:cubicBezTo>
                  <a:cubicBezTo>
                    <a:pt x="5157470" y="209550"/>
                    <a:pt x="5167630" y="217170"/>
                    <a:pt x="5179060" y="231140"/>
                  </a:cubicBezTo>
                  <a:cubicBezTo>
                    <a:pt x="5190490" y="245110"/>
                    <a:pt x="5198110" y="267970"/>
                    <a:pt x="5198110" y="285750"/>
                  </a:cubicBezTo>
                  <a:cubicBezTo>
                    <a:pt x="5196840" y="303530"/>
                    <a:pt x="5187950" y="326390"/>
                    <a:pt x="5175250" y="339090"/>
                  </a:cubicBezTo>
                  <a:cubicBezTo>
                    <a:pt x="5162550" y="351790"/>
                    <a:pt x="5151120" y="358140"/>
                    <a:pt x="5123180" y="364490"/>
                  </a:cubicBezTo>
                  <a:cubicBezTo>
                    <a:pt x="5039360" y="379730"/>
                    <a:pt x="4831080" y="334010"/>
                    <a:pt x="4583430" y="325120"/>
                  </a:cubicBezTo>
                  <a:cubicBezTo>
                    <a:pt x="4037330" y="304800"/>
                    <a:pt x="2538730" y="331470"/>
                    <a:pt x="1959610" y="313690"/>
                  </a:cubicBezTo>
                  <a:cubicBezTo>
                    <a:pt x="1671320" y="304800"/>
                    <a:pt x="1553210" y="281940"/>
                    <a:pt x="1314450" y="276860"/>
                  </a:cubicBezTo>
                  <a:cubicBezTo>
                    <a:pt x="1014730" y="270510"/>
                    <a:pt x="523240" y="284480"/>
                    <a:pt x="302260" y="294640"/>
                  </a:cubicBezTo>
                  <a:cubicBezTo>
                    <a:pt x="193040" y="300990"/>
                    <a:pt x="106680" y="325120"/>
                    <a:pt x="59690" y="314960"/>
                  </a:cubicBezTo>
                  <a:cubicBezTo>
                    <a:pt x="38100" y="311150"/>
                    <a:pt x="26670" y="303530"/>
                    <a:pt x="16510" y="293370"/>
                  </a:cubicBezTo>
                  <a:cubicBezTo>
                    <a:pt x="6350" y="281940"/>
                    <a:pt x="0" y="262890"/>
                    <a:pt x="0" y="247650"/>
                  </a:cubicBezTo>
                  <a:cubicBezTo>
                    <a:pt x="0" y="232410"/>
                    <a:pt x="6350" y="213360"/>
                    <a:pt x="16510" y="201930"/>
                  </a:cubicBezTo>
                  <a:cubicBezTo>
                    <a:pt x="26670" y="191770"/>
                    <a:pt x="59690" y="180340"/>
                    <a:pt x="59690" y="18034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853915" y="7218824"/>
            <a:ext cx="7138549" cy="2087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>
                <a:solidFill>
                  <a:srgbClr val="1C120B"/>
                </a:solidFill>
                <a:latin typeface="Gotham Condensed Bold"/>
              </a:rPr>
              <a:t>AWS ELASTIC CONTAINER SERVICE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53915" y="9384991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0985" y="580939"/>
            <a:ext cx="16566030" cy="9125122"/>
          </a:xfrm>
          <a:custGeom>
            <a:avLst/>
            <a:gdLst/>
            <a:ahLst/>
            <a:cxnLst/>
            <a:rect r="r" b="b" t="t" l="l"/>
            <a:pathLst>
              <a:path h="9125122" w="16566030">
                <a:moveTo>
                  <a:pt x="0" y="0"/>
                </a:moveTo>
                <a:lnTo>
                  <a:pt x="16566030" y="0"/>
                </a:lnTo>
                <a:lnTo>
                  <a:pt x="16566030" y="9125122"/>
                </a:lnTo>
                <a:lnTo>
                  <a:pt x="0" y="9125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CF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75970" y="3331954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2280" y="-177030"/>
            <a:ext cx="18392559" cy="4823905"/>
            <a:chOff x="0" y="0"/>
            <a:chExt cx="4844131" cy="12704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44131" cy="1270493"/>
            </a:xfrm>
            <a:custGeom>
              <a:avLst/>
              <a:gdLst/>
              <a:ahLst/>
              <a:cxnLst/>
              <a:rect r="r" b="b" t="t" l="l"/>
              <a:pathLst>
                <a:path h="1270493" w="4844131">
                  <a:moveTo>
                    <a:pt x="0" y="0"/>
                  </a:moveTo>
                  <a:lnTo>
                    <a:pt x="4844131" y="0"/>
                  </a:lnTo>
                  <a:lnTo>
                    <a:pt x="4844131" y="1270493"/>
                  </a:lnTo>
                  <a:lnTo>
                    <a:pt x="0" y="1270493"/>
                  </a:lnTo>
                  <a:close/>
                </a:path>
              </a:pathLst>
            </a:custGeom>
            <a:solidFill>
              <a:srgbClr val="B6AD9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44131" cy="13181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V="true">
            <a:off x="-697356" y="4659878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853915" y="9096375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08</a:t>
            </a:r>
          </a:p>
        </p:txBody>
      </p:sp>
      <p:sp>
        <p:nvSpPr>
          <p:cNvPr name="AutoShape 8" id="8"/>
          <p:cNvSpPr/>
          <p:nvPr/>
        </p:nvSpPr>
        <p:spPr>
          <a:xfrm>
            <a:off x="898897" y="4669403"/>
            <a:ext cx="0" cy="6176602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grpSp>
        <p:nvGrpSpPr>
          <p:cNvPr name="Group 16" id="16"/>
          <p:cNvGrpSpPr/>
          <p:nvPr/>
        </p:nvGrpSpPr>
        <p:grpSpPr>
          <a:xfrm rot="0">
            <a:off x="8394323" y="-148455"/>
            <a:ext cx="8991918" cy="5825878"/>
            <a:chOff x="0" y="0"/>
            <a:chExt cx="9759099" cy="63229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759188" cy="6322949"/>
            </a:xfrm>
            <a:custGeom>
              <a:avLst/>
              <a:gdLst/>
              <a:ahLst/>
              <a:cxnLst/>
              <a:rect r="r" b="b" t="t" l="l"/>
              <a:pathLst>
                <a:path h="6322949" w="9759188">
                  <a:moveTo>
                    <a:pt x="0" y="0"/>
                  </a:moveTo>
                  <a:lnTo>
                    <a:pt x="0" y="5545201"/>
                  </a:lnTo>
                  <a:cubicBezTo>
                    <a:pt x="0" y="5974715"/>
                    <a:pt x="348234" y="6322949"/>
                    <a:pt x="777748" y="6322949"/>
                  </a:cubicBezTo>
                  <a:lnTo>
                    <a:pt x="8981440" y="6322949"/>
                  </a:lnTo>
                  <a:cubicBezTo>
                    <a:pt x="9410954" y="6322949"/>
                    <a:pt x="9759188" y="5974715"/>
                    <a:pt x="9759188" y="5545201"/>
                  </a:cubicBezTo>
                  <a:lnTo>
                    <a:pt x="9759188" y="0"/>
                  </a:lnTo>
                  <a:close/>
                </a:path>
              </a:pathLst>
            </a:custGeom>
            <a:blipFill>
              <a:blip r:embed="rId4"/>
              <a:stretch>
                <a:fillRect l="0" t="-1448" r="0" b="-144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9372" y="-65118"/>
            <a:ext cx="3213617" cy="4160828"/>
            <a:chOff x="0" y="0"/>
            <a:chExt cx="3787305" cy="49036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787267" cy="4903597"/>
            </a:xfrm>
            <a:custGeom>
              <a:avLst/>
              <a:gdLst/>
              <a:ahLst/>
              <a:cxnLst/>
              <a:rect r="r" b="b" t="t" l="l"/>
              <a:pathLst>
                <a:path h="4903597" w="3787267">
                  <a:moveTo>
                    <a:pt x="0" y="0"/>
                  </a:moveTo>
                  <a:lnTo>
                    <a:pt x="0" y="4141597"/>
                  </a:lnTo>
                  <a:cubicBezTo>
                    <a:pt x="0" y="4562475"/>
                    <a:pt x="341122" y="4903597"/>
                    <a:pt x="762000" y="4903597"/>
                  </a:cubicBezTo>
                  <a:lnTo>
                    <a:pt x="3787267" y="4903597"/>
                  </a:lnTo>
                  <a:lnTo>
                    <a:pt x="3787267" y="0"/>
                  </a:lnTo>
                  <a:close/>
                </a:path>
              </a:pathLst>
            </a:custGeom>
            <a:blipFill>
              <a:blip r:embed="rId5"/>
              <a:stretch>
                <a:fillRect l="0" t="-7962" r="-10753" b="-20428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4641847" y="-62925"/>
            <a:ext cx="3213617" cy="4160828"/>
            <a:chOff x="0" y="0"/>
            <a:chExt cx="3787305" cy="490361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787267" cy="4903597"/>
            </a:xfrm>
            <a:custGeom>
              <a:avLst/>
              <a:gdLst/>
              <a:ahLst/>
              <a:cxnLst/>
              <a:rect r="r" b="b" t="t" l="l"/>
              <a:pathLst>
                <a:path h="4903597" w="3787267">
                  <a:moveTo>
                    <a:pt x="0" y="0"/>
                  </a:moveTo>
                  <a:lnTo>
                    <a:pt x="0" y="4141597"/>
                  </a:lnTo>
                  <a:cubicBezTo>
                    <a:pt x="0" y="4562475"/>
                    <a:pt x="341122" y="4903597"/>
                    <a:pt x="762000" y="4903597"/>
                  </a:cubicBezTo>
                  <a:lnTo>
                    <a:pt x="3787267" y="4903597"/>
                  </a:lnTo>
                  <a:lnTo>
                    <a:pt x="3787267" y="0"/>
                  </a:lnTo>
                  <a:close/>
                </a:path>
              </a:pathLst>
            </a:custGeom>
            <a:blipFill>
              <a:blip r:embed="rId6"/>
              <a:stretch>
                <a:fillRect l="0" t="-7962" r="-9015" b="-18412"/>
              </a:stretch>
            </a:blipFill>
          </p:spPr>
        </p:sp>
      </p:grpSp>
      <p:sp>
        <p:nvSpPr>
          <p:cNvPr name="AutoShape 22" id="22"/>
          <p:cNvSpPr/>
          <p:nvPr/>
        </p:nvSpPr>
        <p:spPr>
          <a:xfrm flipV="true">
            <a:off x="3774727" y="929481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853915" y="5560199"/>
            <a:ext cx="6323082" cy="2124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9"/>
              </a:lnSpc>
            </a:pPr>
            <a:r>
              <a:rPr lang="en-US" sz="8999">
                <a:solidFill>
                  <a:srgbClr val="1C120B"/>
                </a:solidFill>
                <a:latin typeface="Gotham Condensed Bold"/>
              </a:rPr>
              <a:t>WHAT NEEDS TO BE DONE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953188" y="6810808"/>
            <a:ext cx="10399486" cy="139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1"/>
              </a:lnSpc>
            </a:pPr>
            <a:r>
              <a:rPr lang="en-US" sz="4001" spc="80">
                <a:solidFill>
                  <a:srgbClr val="1C120B"/>
                </a:solidFill>
                <a:latin typeface="DM Sans"/>
              </a:rPr>
              <a:t>Updating the AWS ECR settings to make the website visible to the public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6AD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08422" y="-1656444"/>
            <a:ext cx="10006559" cy="6671040"/>
            <a:chOff x="0" y="0"/>
            <a:chExt cx="13342079" cy="889471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4447360" y="0"/>
              <a:ext cx="8894719" cy="8894719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0"/>
              <a:ext cx="8894719" cy="8894719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9" id="9"/>
          <p:cNvGrpSpPr/>
          <p:nvPr/>
        </p:nvGrpSpPr>
        <p:grpSpPr>
          <a:xfrm rot="0">
            <a:off x="10924506" y="0"/>
            <a:ext cx="7743997" cy="9294812"/>
            <a:chOff x="0" y="0"/>
            <a:chExt cx="2039571" cy="24480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39571" cy="2448016"/>
            </a:xfrm>
            <a:custGeom>
              <a:avLst/>
              <a:gdLst/>
              <a:ahLst/>
              <a:cxnLst/>
              <a:rect r="r" b="b" t="t" l="l"/>
              <a:pathLst>
                <a:path h="2448016" w="2039571">
                  <a:moveTo>
                    <a:pt x="0" y="0"/>
                  </a:moveTo>
                  <a:lnTo>
                    <a:pt x="2039571" y="0"/>
                  </a:lnTo>
                  <a:lnTo>
                    <a:pt x="2039571" y="2448016"/>
                  </a:lnTo>
                  <a:lnTo>
                    <a:pt x="0" y="2448016"/>
                  </a:lnTo>
                  <a:close/>
                </a:path>
              </a:pathLst>
            </a:custGeom>
            <a:solidFill>
              <a:srgbClr val="D6CFC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039571" cy="249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433022" y="-955292"/>
            <a:ext cx="7129158" cy="7129158"/>
          </a:xfrm>
          <a:custGeom>
            <a:avLst/>
            <a:gdLst/>
            <a:ahLst/>
            <a:cxnLst/>
            <a:rect r="r" b="b" t="t" l="l"/>
            <a:pathLst>
              <a:path h="7129158" w="7129158">
                <a:moveTo>
                  <a:pt x="0" y="0"/>
                </a:moveTo>
                <a:lnTo>
                  <a:pt x="7129158" y="0"/>
                </a:lnTo>
                <a:lnTo>
                  <a:pt x="7129158" y="7129158"/>
                </a:lnTo>
                <a:lnTo>
                  <a:pt x="0" y="712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451919" y="1028700"/>
            <a:ext cx="3590182" cy="3590182"/>
            <a:chOff x="0" y="0"/>
            <a:chExt cx="3282950" cy="32829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5046" r="0" b="-25046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433022" y="4888198"/>
            <a:ext cx="3590197" cy="3590182"/>
            <a:chOff x="0" y="0"/>
            <a:chExt cx="6350025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0" t="-25000" r="0" b="-2500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983047" y="0"/>
            <a:ext cx="8128419" cy="5266416"/>
            <a:chOff x="0" y="0"/>
            <a:chExt cx="9759099" cy="632293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759188" cy="6322949"/>
            </a:xfrm>
            <a:custGeom>
              <a:avLst/>
              <a:gdLst/>
              <a:ahLst/>
              <a:cxnLst/>
              <a:rect r="r" b="b" t="t" l="l"/>
              <a:pathLst>
                <a:path h="6322949" w="9759188">
                  <a:moveTo>
                    <a:pt x="0" y="0"/>
                  </a:moveTo>
                  <a:lnTo>
                    <a:pt x="0" y="5545201"/>
                  </a:lnTo>
                  <a:cubicBezTo>
                    <a:pt x="0" y="5974715"/>
                    <a:pt x="348234" y="6322949"/>
                    <a:pt x="777748" y="6322949"/>
                  </a:cubicBezTo>
                  <a:lnTo>
                    <a:pt x="8981440" y="6322949"/>
                  </a:lnTo>
                  <a:cubicBezTo>
                    <a:pt x="9410954" y="6322949"/>
                    <a:pt x="9759188" y="5974715"/>
                    <a:pt x="9759188" y="5545201"/>
                  </a:cubicBezTo>
                  <a:lnTo>
                    <a:pt x="9759188" y="0"/>
                  </a:lnTo>
                  <a:close/>
                </a:path>
              </a:pathLst>
            </a:custGeom>
            <a:blipFill>
              <a:blip r:embed="rId6"/>
              <a:stretch>
                <a:fillRect l="0" t="-1448" r="0" b="-1448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853915" y="9096375"/>
            <a:ext cx="25006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60">
                <a:solidFill>
                  <a:srgbClr val="1C120B"/>
                </a:solidFill>
                <a:latin typeface="DM Sans"/>
              </a:rPr>
              <a:t>PAGE 09</a:t>
            </a:r>
          </a:p>
        </p:txBody>
      </p:sp>
      <p:sp>
        <p:nvSpPr>
          <p:cNvPr name="AutoShape 20" id="20"/>
          <p:cNvSpPr/>
          <p:nvPr/>
        </p:nvSpPr>
        <p:spPr>
          <a:xfrm>
            <a:off x="898897" y="-23921"/>
            <a:ext cx="0" cy="10334841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/>
          <p:nvPr/>
        </p:nvGrpSpPr>
        <p:grpSpPr>
          <a:xfrm rot="5400000">
            <a:off x="552230" y="9020839"/>
            <a:ext cx="712383" cy="474922"/>
            <a:chOff x="0" y="0"/>
            <a:chExt cx="949844" cy="633229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sp>
        <p:nvSpPr>
          <p:cNvPr name="AutoShape 28" id="28"/>
          <p:cNvSpPr/>
          <p:nvPr/>
        </p:nvSpPr>
        <p:spPr>
          <a:xfrm flipV="true">
            <a:off x="3774727" y="9294812"/>
            <a:ext cx="19682711" cy="0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 flipH="true">
            <a:off x="17249775" y="-219198"/>
            <a:ext cx="0" cy="10725397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0" id="30"/>
          <p:cNvGrpSpPr/>
          <p:nvPr/>
        </p:nvGrpSpPr>
        <p:grpSpPr>
          <a:xfrm rot="5400000">
            <a:off x="16884059" y="2732624"/>
            <a:ext cx="712383" cy="474922"/>
            <a:chOff x="0" y="0"/>
            <a:chExt cx="949844" cy="633229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316615" y="0"/>
              <a:ext cx="633229" cy="633229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0" y="0"/>
              <a:ext cx="633229" cy="633229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1C120B"/>
                </a:solidFill>
                <a:prstDash val="solid"/>
                <a:miter/>
              </a:ln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</p:grpSp>
      <p:sp>
        <p:nvSpPr>
          <p:cNvPr name="AutoShape 37" id="37"/>
          <p:cNvSpPr/>
          <p:nvPr/>
        </p:nvSpPr>
        <p:spPr>
          <a:xfrm flipH="true">
            <a:off x="10924506" y="-330977"/>
            <a:ext cx="0" cy="9635315"/>
          </a:xfrm>
          <a:prstGeom prst="line">
            <a:avLst/>
          </a:prstGeom>
          <a:ln cap="flat" w="19050">
            <a:solidFill>
              <a:srgbClr val="1C120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8" id="38"/>
          <p:cNvSpPr txBox="true"/>
          <p:nvPr/>
        </p:nvSpPr>
        <p:spPr>
          <a:xfrm rot="0">
            <a:off x="1853915" y="6081396"/>
            <a:ext cx="8603866" cy="1104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9"/>
              </a:lnSpc>
            </a:pPr>
            <a:r>
              <a:rPr lang="en-US" sz="8999" u="sng">
                <a:solidFill>
                  <a:srgbClr val="1C120B"/>
                </a:solidFill>
                <a:latin typeface="Gotham Condensed Bold"/>
                <a:hlinkClick r:id="rId7" tooltip="https://github.com/sundaestroll/fitCheck/wiki"/>
              </a:rPr>
              <a:t>VISIT MY GITHUB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853915" y="7307139"/>
            <a:ext cx="838668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40">
                <a:solidFill>
                  <a:srgbClr val="1C120B"/>
                </a:solidFill>
                <a:latin typeface="DM Sans"/>
              </a:rPr>
              <a:t>https://github.com/sundaestroll/fitCheck/wiki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DAGE2pxlEQw</dc:identifier>
  <dcterms:modified xsi:type="dcterms:W3CDTF">2011-08-01T06:04:30Z</dcterms:modified>
  <cp:revision>1</cp:revision>
  <dc:title>FITcheck</dc:title>
</cp:coreProperties>
</file>

<file path=docProps/thumbnail.jpeg>
</file>